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59" r:id="rId4"/>
    <p:sldId id="260" r:id="rId5"/>
    <p:sldId id="261" r:id="rId6"/>
    <p:sldId id="262" r:id="rId7"/>
    <p:sldId id="263" r:id="rId8"/>
    <p:sldId id="264" r:id="rId9"/>
    <p:sldId id="265" r:id="rId10"/>
    <p:sldId id="267" r:id="rId11"/>
    <p:sldId id="268" r:id="rId12"/>
    <p:sldId id="269" r:id="rId13"/>
    <p:sldId id="271" r:id="rId14"/>
    <p:sldId id="273" r:id="rId15"/>
    <p:sldId id="270" r:id="rId16"/>
    <p:sldId id="272" r:id="rId17"/>
    <p:sldId id="266" r:id="rId18"/>
    <p:sldId id="276" r:id="rId19"/>
    <p:sldId id="277" r:id="rId20"/>
    <p:sldId id="278" r:id="rId21"/>
    <p:sldId id="279"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4631" autoAdjust="0"/>
  </p:normalViewPr>
  <p:slideViewPr>
    <p:cSldViewPr snapToGrid="0">
      <p:cViewPr varScale="1">
        <p:scale>
          <a:sx n="60" d="100"/>
          <a:sy n="60" d="100"/>
        </p:scale>
        <p:origin x="643" y="58"/>
      </p:cViewPr>
      <p:guideLst>
        <p:guide orient="horz" pos="2160"/>
        <p:guide pos="3840"/>
      </p:guideLst>
    </p:cSldViewPr>
  </p:slideViewPr>
  <p:outlineViewPr>
    <p:cViewPr>
      <p:scale>
        <a:sx n="33" d="100"/>
        <a:sy n="33" d="100"/>
      </p:scale>
      <p:origin x="0" y="4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76319-CA35-4291-A8B5-FED6D94614F2}" type="datetimeFigureOut">
              <a:rPr lang="zh-TW" altLang="en-US" smtClean="0"/>
              <a:t>2017/6/25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C4AED-10F5-44BC-9B3A-3BEAD36F9D1A}" type="slidenum">
              <a:rPr lang="zh-TW" altLang="en-US" smtClean="0"/>
              <a:t>‹#›</a:t>
            </a:fld>
            <a:endParaRPr lang="zh-TW" altLang="en-US"/>
          </a:p>
        </p:txBody>
      </p:sp>
    </p:spTree>
    <p:extLst>
      <p:ext uri="{BB962C8B-B14F-4D97-AF65-F5344CB8AC3E}">
        <p14:creationId xmlns:p14="http://schemas.microsoft.com/office/powerpoint/2010/main" val="79886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a:t>
            </a:fld>
            <a:endParaRPr lang="zh-TW" altLang="en-US"/>
          </a:p>
        </p:txBody>
      </p:sp>
    </p:spTree>
    <p:extLst>
      <p:ext uri="{BB962C8B-B14F-4D97-AF65-F5344CB8AC3E}">
        <p14:creationId xmlns:p14="http://schemas.microsoft.com/office/powerpoint/2010/main" val="2077216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10</a:t>
            </a:fld>
            <a:endParaRPr lang="zh-TW" altLang="en-US"/>
          </a:p>
        </p:txBody>
      </p:sp>
    </p:spTree>
    <p:extLst>
      <p:ext uri="{BB962C8B-B14F-4D97-AF65-F5344CB8AC3E}">
        <p14:creationId xmlns:p14="http://schemas.microsoft.com/office/powerpoint/2010/main" val="46465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11</a:t>
            </a:fld>
            <a:endParaRPr lang="zh-TW" altLang="en-US"/>
          </a:p>
        </p:txBody>
      </p:sp>
    </p:spTree>
    <p:extLst>
      <p:ext uri="{BB962C8B-B14F-4D97-AF65-F5344CB8AC3E}">
        <p14:creationId xmlns:p14="http://schemas.microsoft.com/office/powerpoint/2010/main" val="3096139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12</a:t>
            </a:fld>
            <a:endParaRPr lang="zh-TW" altLang="en-US"/>
          </a:p>
        </p:txBody>
      </p:sp>
    </p:spTree>
    <p:extLst>
      <p:ext uri="{BB962C8B-B14F-4D97-AF65-F5344CB8AC3E}">
        <p14:creationId xmlns:p14="http://schemas.microsoft.com/office/powerpoint/2010/main" val="287299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13</a:t>
            </a:fld>
            <a:endParaRPr lang="zh-TW" altLang="en-US"/>
          </a:p>
        </p:txBody>
      </p:sp>
    </p:spTree>
    <p:extLst>
      <p:ext uri="{BB962C8B-B14F-4D97-AF65-F5344CB8AC3E}">
        <p14:creationId xmlns:p14="http://schemas.microsoft.com/office/powerpoint/2010/main" val="3532041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15</a:t>
            </a:fld>
            <a:endParaRPr lang="zh-TW" altLang="en-US"/>
          </a:p>
        </p:txBody>
      </p:sp>
    </p:spTree>
    <p:extLst>
      <p:ext uri="{BB962C8B-B14F-4D97-AF65-F5344CB8AC3E}">
        <p14:creationId xmlns:p14="http://schemas.microsoft.com/office/powerpoint/2010/main" val="406968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16</a:t>
            </a:fld>
            <a:endParaRPr lang="zh-TW" altLang="en-US"/>
          </a:p>
        </p:txBody>
      </p:sp>
    </p:spTree>
    <p:extLst>
      <p:ext uri="{BB962C8B-B14F-4D97-AF65-F5344CB8AC3E}">
        <p14:creationId xmlns:p14="http://schemas.microsoft.com/office/powerpoint/2010/main" val="3355692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17</a:t>
            </a:fld>
            <a:endParaRPr lang="zh-TW" altLang="en-US"/>
          </a:p>
        </p:txBody>
      </p:sp>
    </p:spTree>
    <p:extLst>
      <p:ext uri="{BB962C8B-B14F-4D97-AF65-F5344CB8AC3E}">
        <p14:creationId xmlns:p14="http://schemas.microsoft.com/office/powerpoint/2010/main" val="1297549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18</a:t>
            </a:fld>
            <a:endParaRPr lang="zh-TW" altLang="en-US"/>
          </a:p>
        </p:txBody>
      </p:sp>
    </p:spTree>
    <p:extLst>
      <p:ext uri="{BB962C8B-B14F-4D97-AF65-F5344CB8AC3E}">
        <p14:creationId xmlns:p14="http://schemas.microsoft.com/office/powerpoint/2010/main" val="1157354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19</a:t>
            </a:fld>
            <a:endParaRPr lang="zh-TW" altLang="en-US"/>
          </a:p>
        </p:txBody>
      </p:sp>
    </p:spTree>
    <p:extLst>
      <p:ext uri="{BB962C8B-B14F-4D97-AF65-F5344CB8AC3E}">
        <p14:creationId xmlns:p14="http://schemas.microsoft.com/office/powerpoint/2010/main" val="3567000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20</a:t>
            </a:fld>
            <a:endParaRPr lang="zh-TW" altLang="en-US"/>
          </a:p>
        </p:txBody>
      </p:sp>
    </p:spTree>
    <p:extLst>
      <p:ext uri="{BB962C8B-B14F-4D97-AF65-F5344CB8AC3E}">
        <p14:creationId xmlns:p14="http://schemas.microsoft.com/office/powerpoint/2010/main" val="24175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a:t>
            </a:fld>
            <a:endParaRPr lang="zh-TW" altLang="en-US"/>
          </a:p>
        </p:txBody>
      </p:sp>
    </p:spTree>
    <p:extLst>
      <p:ext uri="{BB962C8B-B14F-4D97-AF65-F5344CB8AC3E}">
        <p14:creationId xmlns:p14="http://schemas.microsoft.com/office/powerpoint/2010/main" val="4232048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22</a:t>
            </a:fld>
            <a:endParaRPr lang="zh-TW" altLang="en-US"/>
          </a:p>
        </p:txBody>
      </p:sp>
    </p:spTree>
    <p:extLst>
      <p:ext uri="{BB962C8B-B14F-4D97-AF65-F5344CB8AC3E}">
        <p14:creationId xmlns:p14="http://schemas.microsoft.com/office/powerpoint/2010/main" val="13195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3</a:t>
            </a:fld>
            <a:endParaRPr lang="zh-TW" altLang="en-US"/>
          </a:p>
        </p:txBody>
      </p:sp>
    </p:spTree>
    <p:extLst>
      <p:ext uri="{BB962C8B-B14F-4D97-AF65-F5344CB8AC3E}">
        <p14:creationId xmlns:p14="http://schemas.microsoft.com/office/powerpoint/2010/main" val="279981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4</a:t>
            </a:fld>
            <a:endParaRPr lang="zh-TW" altLang="en-US"/>
          </a:p>
        </p:txBody>
      </p:sp>
    </p:spTree>
    <p:extLst>
      <p:ext uri="{BB962C8B-B14F-4D97-AF65-F5344CB8AC3E}">
        <p14:creationId xmlns:p14="http://schemas.microsoft.com/office/powerpoint/2010/main" val="3746663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5</a:t>
            </a:fld>
            <a:endParaRPr lang="zh-TW" altLang="en-US"/>
          </a:p>
        </p:txBody>
      </p:sp>
    </p:spTree>
    <p:extLst>
      <p:ext uri="{BB962C8B-B14F-4D97-AF65-F5344CB8AC3E}">
        <p14:creationId xmlns:p14="http://schemas.microsoft.com/office/powerpoint/2010/main" val="4086463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6</a:t>
            </a:fld>
            <a:endParaRPr lang="zh-TW" altLang="en-US"/>
          </a:p>
        </p:txBody>
      </p:sp>
    </p:spTree>
    <p:extLst>
      <p:ext uri="{BB962C8B-B14F-4D97-AF65-F5344CB8AC3E}">
        <p14:creationId xmlns:p14="http://schemas.microsoft.com/office/powerpoint/2010/main" val="276367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7</a:t>
            </a:fld>
            <a:endParaRPr lang="zh-TW" altLang="en-US"/>
          </a:p>
        </p:txBody>
      </p:sp>
    </p:spTree>
    <p:extLst>
      <p:ext uri="{BB962C8B-B14F-4D97-AF65-F5344CB8AC3E}">
        <p14:creationId xmlns:p14="http://schemas.microsoft.com/office/powerpoint/2010/main" val="194230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8</a:t>
            </a:fld>
            <a:endParaRPr lang="zh-TW" altLang="en-US"/>
          </a:p>
        </p:txBody>
      </p:sp>
    </p:spTree>
    <p:extLst>
      <p:ext uri="{BB962C8B-B14F-4D97-AF65-F5344CB8AC3E}">
        <p14:creationId xmlns:p14="http://schemas.microsoft.com/office/powerpoint/2010/main" val="3839976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9</a:t>
            </a:fld>
            <a:endParaRPr lang="zh-TW" altLang="en-US"/>
          </a:p>
        </p:txBody>
      </p:sp>
    </p:spTree>
    <p:extLst>
      <p:ext uri="{BB962C8B-B14F-4D97-AF65-F5344CB8AC3E}">
        <p14:creationId xmlns:p14="http://schemas.microsoft.com/office/powerpoint/2010/main" val="138728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6/25/2017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6/25/2017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a2.att.hudong.com/28/01/01100000000000144733015079631_s.jp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oo.gl/bAePmV" TargetMode="External"/><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oo.gl/Q1p87k" TargetMode="External"/><Relationship Id="rId4" Type="http://schemas.openxmlformats.org/officeDocument/2006/relationships/hyperlink" Target="https://goo.gl/2YvNp4"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ivsky.com/tupian/dongwutupia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embed/sMTtYSuolNg?vq=hd72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gueldeicaza/TensorFlowShar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storage.googleapis.com/download.tensorflow.org/models/inception5h.zip" TargetMode="External"/><Relationship Id="rId4" Type="http://schemas.openxmlformats.org/officeDocument/2006/relationships/hyperlink" Target="http://www.ivsky.com/tupian/dongwutupi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smtClean="0"/>
              <a:t>TensorFlow</a:t>
            </a:r>
            <a:r>
              <a:rPr lang="zh-TW" altLang="en-US" dirty="0" smtClean="0"/>
              <a:t>圖像辨識</a:t>
            </a:r>
            <a:endParaRPr lang="zh-TW" altLang="en-US" dirty="0"/>
          </a:p>
        </p:txBody>
      </p:sp>
      <p:sp>
        <p:nvSpPr>
          <p:cNvPr id="3" name="副標題 2"/>
          <p:cNvSpPr>
            <a:spLocks noGrp="1"/>
          </p:cNvSpPr>
          <p:nvPr>
            <p:ph type="subTitle" idx="1"/>
          </p:nvPr>
        </p:nvSpPr>
        <p:spPr/>
        <p:txBody>
          <a:bodyPr>
            <a:normAutofit/>
          </a:bodyPr>
          <a:lstStyle/>
          <a:p>
            <a:r>
              <a:rPr lang="zh-TW" altLang="en-US" dirty="0" smtClean="0"/>
              <a:t>學</a:t>
            </a:r>
            <a:r>
              <a:rPr lang="zh-TW" altLang="en-US" dirty="0"/>
              <a:t>生</a:t>
            </a:r>
            <a:r>
              <a:rPr lang="zh-TW" altLang="en-US" dirty="0" smtClean="0"/>
              <a:t>：</a:t>
            </a:r>
            <a:r>
              <a:rPr lang="en-US" altLang="zh-TW" dirty="0" smtClean="0"/>
              <a:t>0524829</a:t>
            </a:r>
            <a:r>
              <a:rPr lang="zh-TW" altLang="en-US" dirty="0" smtClean="0"/>
              <a:t> 蔡博鈞</a:t>
            </a:r>
            <a:endParaRPr lang="en-US" altLang="zh-TW" dirty="0" smtClean="0"/>
          </a:p>
          <a:p>
            <a:r>
              <a:rPr lang="en-US" altLang="zh-TW" dirty="0" smtClean="0"/>
              <a:t>0524823</a:t>
            </a:r>
            <a:r>
              <a:rPr lang="zh-TW" altLang="en-US" dirty="0" smtClean="0"/>
              <a:t> 唐牧民</a:t>
            </a:r>
            <a:endParaRPr lang="en-US" altLang="zh-TW" dirty="0" smtClean="0"/>
          </a:p>
        </p:txBody>
      </p:sp>
    </p:spTree>
    <p:extLst>
      <p:ext uri="{BB962C8B-B14F-4D97-AF65-F5344CB8AC3E}">
        <p14:creationId xmlns:p14="http://schemas.microsoft.com/office/powerpoint/2010/main" val="34011710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介紹</a:t>
            </a:r>
            <a:r>
              <a:rPr lang="en-US" altLang="zh-TW" b="1" dirty="0" err="1" smtClean="0"/>
              <a:t>TensorFlowSharp</a:t>
            </a:r>
            <a:endParaRPr lang="zh-TW" altLang="en-US" dirty="0"/>
          </a:p>
        </p:txBody>
      </p:sp>
      <p:sp>
        <p:nvSpPr>
          <p:cNvPr id="3" name="內容版面配置區 2"/>
          <p:cNvSpPr>
            <a:spLocks noGrp="1"/>
          </p:cNvSpPr>
          <p:nvPr>
            <p:ph idx="1"/>
          </p:nvPr>
        </p:nvSpPr>
        <p:spPr/>
        <p:txBody>
          <a:bodyPr/>
          <a:lstStyle/>
          <a:p>
            <a:r>
              <a:rPr lang="zh-TW" altLang="en-US" dirty="0" smtClean="0"/>
              <a:t>基於</a:t>
            </a:r>
            <a:r>
              <a:rPr lang="en-US" altLang="zh-TW" dirty="0" smtClean="0"/>
              <a:t>.NET</a:t>
            </a:r>
            <a:r>
              <a:rPr lang="zh-TW" altLang="en-US" dirty="0" smtClean="0"/>
              <a:t>平台開發</a:t>
            </a:r>
            <a:endParaRPr lang="en-US" altLang="zh-TW" dirty="0" smtClean="0"/>
          </a:p>
          <a:p>
            <a:r>
              <a:rPr lang="zh-TW" altLang="en-US" dirty="0" smtClean="0"/>
              <a:t>將</a:t>
            </a:r>
            <a:r>
              <a:rPr lang="en-US" altLang="zh-TW" dirty="0" smtClean="0"/>
              <a:t>C</a:t>
            </a:r>
            <a:r>
              <a:rPr lang="zh-TW" altLang="en-US" dirty="0" smtClean="0"/>
              <a:t>的</a:t>
            </a:r>
            <a:r>
              <a:rPr lang="en-US" altLang="zh-TW" dirty="0" smtClean="0"/>
              <a:t>API</a:t>
            </a:r>
            <a:r>
              <a:rPr lang="zh-TW" altLang="en-US" dirty="0" smtClean="0"/>
              <a:t>當作強型別的</a:t>
            </a:r>
            <a:r>
              <a:rPr lang="en-US" altLang="zh-TW" dirty="0" smtClean="0"/>
              <a:t>C# API</a:t>
            </a:r>
            <a:r>
              <a:rPr lang="zh-TW" altLang="en-US" dirty="0" smtClean="0"/>
              <a:t>使用</a:t>
            </a:r>
            <a:endParaRPr lang="en-US" altLang="zh-TW" dirty="0" smtClean="0"/>
          </a:p>
          <a:p>
            <a:pPr lvl="1"/>
            <a:r>
              <a:rPr lang="zh-TW" altLang="en-US" dirty="0"/>
              <a:t>強型</a:t>
            </a:r>
            <a:r>
              <a:rPr lang="zh-TW" altLang="en-US" dirty="0" smtClean="0"/>
              <a:t>別：</a:t>
            </a:r>
            <a:r>
              <a:rPr lang="zh-TW" altLang="en-US" dirty="0"/>
              <a:t>強型別的語言遇到函式引數型別和實際叫用型別不符合的情況經常會直接出錯或者編譯</a:t>
            </a:r>
            <a:r>
              <a:rPr lang="zh-TW" altLang="en-US" dirty="0" smtClean="0"/>
              <a:t>失敗。</a:t>
            </a:r>
            <a:endParaRPr lang="en-US" altLang="zh-TW" dirty="0" smtClean="0"/>
          </a:p>
          <a:p>
            <a:r>
              <a:rPr lang="zh-TW" altLang="en-US" dirty="0"/>
              <a:t>同時</a:t>
            </a:r>
            <a:r>
              <a:rPr lang="zh-TW" altLang="en-US" dirty="0" smtClean="0"/>
              <a:t>支援</a:t>
            </a:r>
            <a:r>
              <a:rPr lang="en-US" altLang="zh-TW" dirty="0"/>
              <a:t>C</a:t>
            </a:r>
            <a:r>
              <a:rPr lang="en-US" altLang="zh-TW" dirty="0" smtClean="0"/>
              <a:t>#</a:t>
            </a:r>
            <a:r>
              <a:rPr lang="zh-TW" altLang="en-US" dirty="0" smtClean="0"/>
              <a:t>、</a:t>
            </a:r>
            <a:r>
              <a:rPr lang="en-US" altLang="zh-TW" dirty="0" smtClean="0"/>
              <a:t>F#</a:t>
            </a:r>
          </a:p>
          <a:p>
            <a:endParaRPr lang="zh-TW" altLang="en-US" dirty="0"/>
          </a:p>
        </p:txBody>
      </p:sp>
    </p:spTree>
    <p:extLst>
      <p:ext uri="{BB962C8B-B14F-4D97-AF65-F5344CB8AC3E}">
        <p14:creationId xmlns:p14="http://schemas.microsoft.com/office/powerpoint/2010/main" val="3051330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程式介面</a:t>
            </a:r>
            <a:endParaRPr lang="zh-TW" altLang="en-US" dirty="0"/>
          </a:p>
        </p:txBody>
      </p:sp>
      <p:sp>
        <p:nvSpPr>
          <p:cNvPr id="5" name="內容版面配置區 4"/>
          <p:cNvSpPr>
            <a:spLocks noGrp="1"/>
          </p:cNvSpPr>
          <p:nvPr>
            <p:ph idx="1"/>
          </p:nvPr>
        </p:nvSpPr>
        <p:spPr/>
        <p:txBody>
          <a:bodyPr/>
          <a:lstStyle/>
          <a:p>
            <a:r>
              <a:rPr lang="zh-TW" altLang="en-US" dirty="0" smtClean="0"/>
              <a:t>基於</a:t>
            </a:r>
            <a:r>
              <a:rPr lang="en-US" altLang="zh-TW" b="1" dirty="0" err="1" smtClean="0"/>
              <a:t>TensorFlowSharp</a:t>
            </a:r>
            <a:r>
              <a:rPr lang="zh-TW" altLang="en-US" dirty="0" smtClean="0"/>
              <a:t>的範例我們這組開發了介面化分析圖像程式</a:t>
            </a:r>
            <a:endParaRPr lang="en-US" altLang="zh-TW" dirty="0" smtClean="0"/>
          </a:p>
          <a:p>
            <a:endParaRPr lang="en-US" altLang="zh-TW" dirty="0"/>
          </a:p>
          <a:p>
            <a:endParaRPr lang="en-US" altLang="zh-TW" dirty="0" smtClean="0"/>
          </a:p>
          <a:p>
            <a:endParaRPr lang="zh-TW" alt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654" y="2611531"/>
            <a:ext cx="4800128" cy="41251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4956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功能</a:t>
            </a:r>
            <a:endParaRPr lang="zh-TW" altLang="en-US" dirty="0"/>
          </a:p>
        </p:txBody>
      </p:sp>
      <p:sp>
        <p:nvSpPr>
          <p:cNvPr id="3" name="內容版面配置區 2"/>
          <p:cNvSpPr>
            <a:spLocks noGrp="1"/>
          </p:cNvSpPr>
          <p:nvPr>
            <p:ph idx="1"/>
          </p:nvPr>
        </p:nvSpPr>
        <p:spPr>
          <a:xfrm>
            <a:off x="655818" y="1321493"/>
            <a:ext cx="8596668" cy="3880773"/>
          </a:xfrm>
        </p:spPr>
        <p:txBody>
          <a:bodyPr/>
          <a:lstStyle/>
          <a:p>
            <a:r>
              <a:rPr lang="zh-TW" altLang="en-US" dirty="0" smtClean="0"/>
              <a:t>支援網址</a:t>
            </a:r>
            <a:r>
              <a:rPr lang="en-US" altLang="zh-TW" dirty="0" smtClean="0"/>
              <a:t>http</a:t>
            </a:r>
            <a:r>
              <a:rPr lang="zh-TW" altLang="en-US" dirty="0" smtClean="0"/>
              <a:t>和</a:t>
            </a:r>
            <a:r>
              <a:rPr lang="en-US" altLang="zh-TW" dirty="0" smtClean="0"/>
              <a:t>https</a:t>
            </a:r>
            <a:r>
              <a:rPr lang="zh-TW" altLang="en-US" dirty="0" smtClean="0"/>
              <a:t>分析圖片、本機路徑檔案、網頁</a:t>
            </a:r>
            <a:r>
              <a:rPr lang="en-US" altLang="zh-TW" dirty="0"/>
              <a:t>base64</a:t>
            </a:r>
            <a:r>
              <a:rPr lang="zh-TW" altLang="en-US" dirty="0" smtClean="0"/>
              <a:t>編碼圖</a:t>
            </a:r>
            <a:endParaRPr lang="en-US" altLang="zh-TW" dirty="0" smtClean="0"/>
          </a:p>
          <a:p>
            <a:r>
              <a:rPr lang="zh-TW" altLang="en-US" dirty="0" smtClean="0"/>
              <a:t>批次路徑分析圖片</a:t>
            </a:r>
            <a:endParaRPr lang="en-US" altLang="zh-TW" dirty="0" smtClean="0"/>
          </a:p>
          <a:p>
            <a:r>
              <a:rPr lang="zh-TW" altLang="en-US" dirty="0"/>
              <a:t>可將</a:t>
            </a:r>
            <a:r>
              <a:rPr lang="zh-TW" altLang="en-US" dirty="0" smtClean="0"/>
              <a:t>批次預測並將結果輸出</a:t>
            </a:r>
            <a:endParaRPr lang="zh-TW" altLang="en-US" dirty="0"/>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652" y="2270823"/>
            <a:ext cx="5123898" cy="44033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0016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320" y="1452282"/>
            <a:ext cx="6037314" cy="5298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7435" y="1538344"/>
            <a:ext cx="6093840" cy="52918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176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6347" y="1789332"/>
            <a:ext cx="8596312" cy="30318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6386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5285" y="147021"/>
            <a:ext cx="8596668" cy="1320800"/>
          </a:xfrm>
        </p:spPr>
        <p:txBody>
          <a:bodyPr/>
          <a:lstStyle/>
          <a:p>
            <a:r>
              <a:rPr lang="zh-TW" altLang="en-US" dirty="0" smtClean="0"/>
              <a:t>測試資料一</a:t>
            </a:r>
            <a:endParaRPr lang="zh-TW" altLang="en-US" dirty="0"/>
          </a:p>
        </p:txBody>
      </p:sp>
      <p:sp>
        <p:nvSpPr>
          <p:cNvPr id="3" name="內容版面配置區 2"/>
          <p:cNvSpPr>
            <a:spLocks noGrp="1"/>
          </p:cNvSpPr>
          <p:nvPr>
            <p:ph idx="1"/>
          </p:nvPr>
        </p:nvSpPr>
        <p:spPr>
          <a:xfrm>
            <a:off x="675285" y="869672"/>
            <a:ext cx="8596668" cy="3880773"/>
          </a:xfrm>
        </p:spPr>
        <p:txBody>
          <a:bodyPr/>
          <a:lstStyle/>
          <a:p>
            <a:r>
              <a:rPr lang="zh-TW" altLang="en-US" dirty="0" smtClean="0"/>
              <a:t>隨機將一張網路的</a:t>
            </a:r>
            <a:r>
              <a:rPr lang="zh-TW" altLang="en-US" b="1" dirty="0" smtClean="0"/>
              <a:t>水牛</a:t>
            </a:r>
            <a:r>
              <a:rPr lang="zh-TW" altLang="en-US" dirty="0" smtClean="0"/>
              <a:t>圖片連結做測試</a:t>
            </a:r>
            <a:endParaRPr lang="en-US" altLang="zh-TW" dirty="0" smtClean="0"/>
          </a:p>
          <a:p>
            <a:pPr marL="457200" lvl="1" indent="0">
              <a:buNone/>
            </a:pPr>
            <a:r>
              <a:rPr lang="en-US" altLang="zh-TW" dirty="0" smtClean="0">
                <a:hlinkClick r:id="rId3"/>
              </a:rPr>
              <a:t>http://a2.att.hudong.com/28/01/01100000000000144733015079631_s.jpg</a:t>
            </a:r>
            <a:endParaRPr lang="en-US" altLang="zh-TW" dirty="0" smtClean="0"/>
          </a:p>
          <a:p>
            <a:pPr marL="0" indent="0">
              <a:buNone/>
            </a:pPr>
            <a:endParaRPr lang="en-US" altLang="zh-TW" dirty="0" smtClean="0"/>
          </a:p>
          <a:p>
            <a:pPr marL="457200" lvl="1" indent="0">
              <a:buNone/>
            </a:pPr>
            <a:endParaRPr lang="zh-TW" alt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634" y="1619250"/>
            <a:ext cx="6096000" cy="5238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2499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測試</a:t>
            </a:r>
            <a:r>
              <a:rPr lang="zh-TW" altLang="en-US" dirty="0" smtClean="0"/>
              <a:t>資料二</a:t>
            </a:r>
            <a:endParaRPr lang="zh-TW" altLang="en-US" dirty="0"/>
          </a:p>
        </p:txBody>
      </p:sp>
      <p:sp>
        <p:nvSpPr>
          <p:cNvPr id="4" name="內容版面配置區 3"/>
          <p:cNvSpPr>
            <a:spLocks noGrp="1"/>
          </p:cNvSpPr>
          <p:nvPr>
            <p:ph idx="1"/>
          </p:nvPr>
        </p:nvSpPr>
        <p:spPr>
          <a:xfrm>
            <a:off x="655819" y="1224673"/>
            <a:ext cx="8596668" cy="3880773"/>
          </a:xfrm>
        </p:spPr>
        <p:txBody>
          <a:bodyPr/>
          <a:lstStyle/>
          <a:p>
            <a:r>
              <a:rPr lang="zh-TW" altLang="en-US" dirty="0" smtClean="0"/>
              <a:t>資料</a:t>
            </a:r>
            <a:r>
              <a:rPr lang="en-US" altLang="zh-TW" dirty="0" smtClean="0"/>
              <a:t>1</a:t>
            </a:r>
            <a:r>
              <a:rPr lang="zh-TW" altLang="en-US" dirty="0" smtClean="0"/>
              <a:t>：</a:t>
            </a:r>
            <a:r>
              <a:rPr lang="en-US" altLang="zh-TW" dirty="0">
                <a:hlinkClick r:id="rId3"/>
              </a:rPr>
              <a:t>https://</a:t>
            </a:r>
            <a:r>
              <a:rPr lang="en-US" altLang="zh-TW" dirty="0" smtClean="0">
                <a:hlinkClick r:id="rId3"/>
              </a:rPr>
              <a:t>goo.gl/bAePmV</a:t>
            </a:r>
            <a:endParaRPr lang="en-US" altLang="zh-TW" dirty="0" smtClean="0"/>
          </a:p>
          <a:p>
            <a:r>
              <a:rPr lang="zh-TW" altLang="en-US" dirty="0" smtClean="0"/>
              <a:t>資料</a:t>
            </a:r>
            <a:r>
              <a:rPr lang="en-US" altLang="zh-TW" dirty="0" smtClean="0"/>
              <a:t>2</a:t>
            </a:r>
            <a:r>
              <a:rPr lang="zh-TW" altLang="en-US" dirty="0" smtClean="0"/>
              <a:t>：</a:t>
            </a:r>
            <a:r>
              <a:rPr lang="en-US" altLang="zh-TW" dirty="0" smtClean="0">
                <a:hlinkClick r:id="rId4"/>
              </a:rPr>
              <a:t>https</a:t>
            </a:r>
            <a:r>
              <a:rPr lang="en-US" altLang="zh-TW" dirty="0">
                <a:hlinkClick r:id="rId4"/>
              </a:rPr>
              <a:t>://</a:t>
            </a:r>
            <a:r>
              <a:rPr lang="en-US" altLang="zh-TW" dirty="0" smtClean="0">
                <a:hlinkClick r:id="rId4"/>
              </a:rPr>
              <a:t>goo.gl/2YvNp4</a:t>
            </a:r>
            <a:endParaRPr lang="en-US" altLang="zh-TW" dirty="0" smtClean="0"/>
          </a:p>
          <a:p>
            <a:r>
              <a:rPr lang="zh-TW" altLang="en-US" dirty="0" smtClean="0"/>
              <a:t>資料</a:t>
            </a:r>
            <a:r>
              <a:rPr lang="en-US" altLang="zh-TW" dirty="0" smtClean="0"/>
              <a:t>3</a:t>
            </a:r>
            <a:r>
              <a:rPr lang="zh-TW" altLang="en-US" dirty="0" smtClean="0"/>
              <a:t>：</a:t>
            </a:r>
            <a:r>
              <a:rPr lang="en-US" altLang="zh-TW" dirty="0" smtClean="0">
                <a:hlinkClick r:id="rId5"/>
              </a:rPr>
              <a:t>https</a:t>
            </a:r>
            <a:r>
              <a:rPr lang="en-US" altLang="zh-TW" dirty="0">
                <a:hlinkClick r:id="rId5"/>
              </a:rPr>
              <a:t>://</a:t>
            </a:r>
            <a:r>
              <a:rPr lang="en-US" altLang="zh-TW" dirty="0" smtClean="0">
                <a:hlinkClick r:id="rId5"/>
              </a:rPr>
              <a:t>goo.gl/Q1p87k</a:t>
            </a:r>
            <a:endParaRPr lang="en-US" altLang="zh-TW" dirty="0" smtClean="0"/>
          </a:p>
          <a:p>
            <a:endParaRPr lang="en-US" altLang="zh-TW" dirty="0"/>
          </a:p>
          <a:p>
            <a:endParaRPr lang="en-US" altLang="zh-TW" dirty="0" smtClean="0"/>
          </a:p>
          <a:p>
            <a:endParaRPr lang="en-US" altLang="zh-TW" dirty="0" smtClean="0"/>
          </a:p>
          <a:p>
            <a:endParaRPr lang="zh-TW" altLang="en-US" dirty="0"/>
          </a:p>
        </p:txBody>
      </p:sp>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893" y="3267026"/>
            <a:ext cx="3653726" cy="31399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637" y="3267026"/>
            <a:ext cx="3564368" cy="30631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2325" y="3242125"/>
            <a:ext cx="3801034" cy="32665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283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4303" y="182880"/>
            <a:ext cx="8596668" cy="1320800"/>
          </a:xfrm>
        </p:spPr>
        <p:txBody>
          <a:bodyPr/>
          <a:lstStyle/>
          <a:p>
            <a:r>
              <a:rPr lang="zh-TW" altLang="en-US" dirty="0"/>
              <a:t>測試</a:t>
            </a:r>
            <a:r>
              <a:rPr lang="zh-TW" altLang="en-US" dirty="0" smtClean="0"/>
              <a:t>資料三</a:t>
            </a:r>
            <a:endParaRPr lang="zh-TW" altLang="en-US" b="1" dirty="0"/>
          </a:p>
        </p:txBody>
      </p:sp>
      <p:sp>
        <p:nvSpPr>
          <p:cNvPr id="3" name="內容版面配置區 2"/>
          <p:cNvSpPr>
            <a:spLocks noGrp="1"/>
          </p:cNvSpPr>
          <p:nvPr>
            <p:ph idx="1"/>
          </p:nvPr>
        </p:nvSpPr>
        <p:spPr>
          <a:xfrm>
            <a:off x="623546" y="1859374"/>
            <a:ext cx="8596668" cy="3880773"/>
          </a:xfrm>
        </p:spPr>
        <p:txBody>
          <a:bodyPr/>
          <a:lstStyle/>
          <a:p>
            <a:r>
              <a:rPr lang="zh-TW" altLang="en-US" dirty="0" smtClean="0"/>
              <a:t>網址：</a:t>
            </a:r>
            <a:r>
              <a:rPr lang="en-US" altLang="zh-TW" dirty="0">
                <a:solidFill>
                  <a:schemeClr val="tx1"/>
                </a:solidFill>
                <a:hlinkClick r:id="rId3"/>
              </a:rPr>
              <a:t>http://www.ivsky.com/tupian/dongwutupian</a:t>
            </a:r>
            <a:r>
              <a:rPr lang="en-US" altLang="zh-TW" dirty="0" smtClean="0">
                <a:solidFill>
                  <a:schemeClr val="tx1"/>
                </a:solidFill>
                <a:hlinkClick r:id="rId3"/>
              </a:rPr>
              <a:t>/</a:t>
            </a:r>
            <a:endParaRPr lang="en-US" altLang="zh-TW" dirty="0" smtClean="0">
              <a:solidFill>
                <a:schemeClr val="tx1"/>
              </a:solidFill>
            </a:endParaRPr>
          </a:p>
          <a:p>
            <a:endParaRPr lang="zh-TW" altLang="en-US" dirty="0"/>
          </a:p>
        </p:txBody>
      </p:sp>
    </p:spTree>
    <p:extLst>
      <p:ext uri="{BB962C8B-B14F-4D97-AF65-F5344CB8AC3E}">
        <p14:creationId xmlns:p14="http://schemas.microsoft.com/office/powerpoint/2010/main" val="2121460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C:\Users\Genius\Downloads\FireShot Capture 1 - 动物图片 - 宠物图片 - 野生动物图片 (天堂图片网) - http___www.ivsky.com_tupian_dongwutupian_.png"/>
          <p:cNvPicPr>
            <a:picLocks noChangeAspect="1" noChangeArrowheads="1"/>
          </p:cNvPicPr>
          <p:nvPr/>
        </p:nvPicPr>
        <p:blipFill rotWithShape="1">
          <a:blip r:embed="rId3">
            <a:extLst>
              <a:ext uri="{28A0092B-C50C-407E-A947-70E740481C1C}">
                <a14:useLocalDpi xmlns:a14="http://schemas.microsoft.com/office/drawing/2010/main" val="0"/>
              </a:ext>
            </a:extLst>
          </a:blip>
          <a:srcRect l="23418" r="23415"/>
          <a:stretch/>
        </p:blipFill>
        <p:spPr bwMode="auto">
          <a:xfrm>
            <a:off x="2509220" y="48951"/>
            <a:ext cx="5660318" cy="13618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18148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抓資料程式</a:t>
            </a:r>
            <a:endParaRPr lang="zh-TW" altLang="en-US" dirty="0"/>
          </a:p>
        </p:txBody>
      </p:sp>
      <p:pic>
        <p:nvPicPr>
          <p:cNvPr id="81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44707" y="1245710"/>
            <a:ext cx="9263546" cy="56122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534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實作一</a:t>
            </a:r>
            <a:r>
              <a:rPr lang="en-US" altLang="zh-TW" dirty="0" smtClean="0"/>
              <a:t>-</a:t>
            </a:r>
            <a:r>
              <a:rPr lang="en-US" altLang="zh-TW" dirty="0"/>
              <a:t> </a:t>
            </a:r>
            <a:r>
              <a:rPr lang="en-US" altLang="zh-TW" dirty="0" err="1" smtClean="0"/>
              <a:t>TensorFlow</a:t>
            </a:r>
            <a:r>
              <a:rPr lang="zh-TW" altLang="en-US" dirty="0" smtClean="0"/>
              <a:t>數字辨識</a:t>
            </a:r>
            <a:endParaRPr lang="zh-TW" altLang="en-US" dirty="0"/>
          </a:p>
        </p:txBody>
      </p:sp>
      <p:sp>
        <p:nvSpPr>
          <p:cNvPr id="3" name="內容版面配置區 2"/>
          <p:cNvSpPr>
            <a:spLocks noGrp="1"/>
          </p:cNvSpPr>
          <p:nvPr>
            <p:ph idx="1"/>
          </p:nvPr>
        </p:nvSpPr>
        <p:spPr/>
        <p:txBody>
          <a:bodyPr/>
          <a:lstStyle/>
          <a:p>
            <a:r>
              <a:rPr lang="zh-TW" altLang="en-US" dirty="0"/>
              <a:t>神經網路的計算機系統</a:t>
            </a:r>
            <a:endParaRPr lang="en-US" altLang="zh-TW" dirty="0"/>
          </a:p>
          <a:p>
            <a:r>
              <a:rPr lang="zh-TW" altLang="en-US" dirty="0" smtClean="0"/>
              <a:t>五萬五千</a:t>
            </a:r>
            <a:r>
              <a:rPr lang="zh-TW" altLang="en-US" dirty="0"/>
              <a:t>筆訓練</a:t>
            </a:r>
            <a:r>
              <a:rPr lang="zh-TW" altLang="en-US" dirty="0" smtClean="0"/>
              <a:t>資料</a:t>
            </a:r>
            <a:endParaRPr lang="en-US" altLang="zh-TW" dirty="0"/>
          </a:p>
          <a:p>
            <a:r>
              <a:rPr lang="zh-TW" altLang="en-US" dirty="0" smtClean="0"/>
              <a:t>一萬</a:t>
            </a:r>
            <a:r>
              <a:rPr lang="zh-TW" altLang="en-US" dirty="0"/>
              <a:t>筆測試資料</a:t>
            </a:r>
            <a:endParaRPr lang="en-US" altLang="zh-TW" dirty="0"/>
          </a:p>
          <a:p>
            <a:pPr marL="0" indent="0">
              <a:buNone/>
            </a:pPr>
            <a:endParaRPr lang="en-US" altLang="zh-TW" dirty="0" smtClean="0"/>
          </a:p>
        </p:txBody>
      </p:sp>
    </p:spTree>
    <p:extLst>
      <p:ext uri="{BB962C8B-B14F-4D97-AF65-F5344CB8AC3E}">
        <p14:creationId xmlns:p14="http://schemas.microsoft.com/office/powerpoint/2010/main" val="3069701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實測影片</a:t>
            </a:r>
            <a:endParaRPr lang="zh-TW" altLang="en-US" dirty="0"/>
          </a:p>
        </p:txBody>
      </p:sp>
      <p:sp>
        <p:nvSpPr>
          <p:cNvPr id="3" name="內容版面配置區 2"/>
          <p:cNvSpPr>
            <a:spLocks noGrp="1"/>
          </p:cNvSpPr>
          <p:nvPr>
            <p:ph idx="1"/>
          </p:nvPr>
        </p:nvSpPr>
        <p:spPr/>
        <p:txBody>
          <a:bodyPr/>
          <a:lstStyle/>
          <a:p>
            <a:r>
              <a:rPr kumimoji="1" lang="en-US" altLang="zh-TW" dirty="0">
                <a:hlinkClick r:id="rId3"/>
              </a:rPr>
              <a:t>https://www.youtube.com/embed/sMTtYSuolNg?vq=</a:t>
            </a:r>
            <a:r>
              <a:rPr kumimoji="1" lang="en-US" altLang="zh-TW" dirty="0" smtClean="0">
                <a:hlinkClick r:id="rId3"/>
              </a:rPr>
              <a:t>hd720</a:t>
            </a:r>
            <a:endParaRPr kumimoji="1" lang="en-US" altLang="zh-TW" dirty="0" smtClean="0"/>
          </a:p>
          <a:p>
            <a:endParaRPr kumimoji="1" lang="zh-TW" altLang="en-US" dirty="0"/>
          </a:p>
        </p:txBody>
      </p:sp>
    </p:spTree>
    <p:extLst>
      <p:ext uri="{BB962C8B-B14F-4D97-AF65-F5344CB8AC3E}">
        <p14:creationId xmlns:p14="http://schemas.microsoft.com/office/powerpoint/2010/main" val="581836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1254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normAutofit/>
          </a:bodyPr>
          <a:lstStyle/>
          <a:p>
            <a:pPr marL="0" indent="0" algn="ctr">
              <a:buNone/>
            </a:pPr>
            <a:r>
              <a:rPr lang="en-US" altLang="zh-TW" sz="8800" b="1" dirty="0" smtClean="0">
                <a:solidFill>
                  <a:schemeClr val="accent1">
                    <a:lumMod val="75000"/>
                  </a:schemeClr>
                </a:solidFill>
              </a:rPr>
              <a:t>THANK YOU.</a:t>
            </a:r>
            <a:endParaRPr lang="zh-TW" altLang="en-US" sz="8800" b="1" dirty="0">
              <a:solidFill>
                <a:schemeClr val="accent1">
                  <a:lumMod val="75000"/>
                </a:schemeClr>
              </a:solidFill>
            </a:endParaRPr>
          </a:p>
        </p:txBody>
      </p:sp>
    </p:spTree>
    <p:extLst>
      <p:ext uri="{BB962C8B-B14F-4D97-AF65-F5344CB8AC3E}">
        <p14:creationId xmlns:p14="http://schemas.microsoft.com/office/powerpoint/2010/main" val="4251848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656" y="323501"/>
            <a:ext cx="6757407" cy="6341922"/>
          </a:xfrm>
        </p:spPr>
      </p:pic>
    </p:spTree>
    <p:extLst>
      <p:ext uri="{BB962C8B-B14F-4D97-AF65-F5344CB8AC3E}">
        <p14:creationId xmlns:p14="http://schemas.microsoft.com/office/powerpoint/2010/main" val="371412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4560" y="246473"/>
            <a:ext cx="5684838" cy="5880868"/>
          </a:xfrm>
        </p:spPr>
      </p:pic>
    </p:spTree>
    <p:extLst>
      <p:ext uri="{BB962C8B-B14F-4D97-AF65-F5344CB8AC3E}">
        <p14:creationId xmlns:p14="http://schemas.microsoft.com/office/powerpoint/2010/main" val="3460294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2161" y="708661"/>
            <a:ext cx="9993771" cy="3776504"/>
          </a:xfrm>
        </p:spPr>
      </p:pic>
    </p:spTree>
    <p:extLst>
      <p:ext uri="{BB962C8B-B14F-4D97-AF65-F5344CB8AC3E}">
        <p14:creationId xmlns:p14="http://schemas.microsoft.com/office/powerpoint/2010/main" val="2759545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2046" y="609600"/>
            <a:ext cx="8685226" cy="5520372"/>
          </a:xfrm>
        </p:spPr>
      </p:pic>
    </p:spTree>
    <p:extLst>
      <p:ext uri="{BB962C8B-B14F-4D97-AF65-F5344CB8AC3E}">
        <p14:creationId xmlns:p14="http://schemas.microsoft.com/office/powerpoint/2010/main" val="6485109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7058" y="217171"/>
            <a:ext cx="9089442" cy="6328092"/>
          </a:xfrm>
        </p:spPr>
      </p:pic>
    </p:spTree>
    <p:extLst>
      <p:ext uri="{BB962C8B-B14F-4D97-AF65-F5344CB8AC3E}">
        <p14:creationId xmlns:p14="http://schemas.microsoft.com/office/powerpoint/2010/main" val="1354758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6630" y="274321"/>
            <a:ext cx="10724698" cy="5893752"/>
          </a:xfrm>
        </p:spPr>
      </p:pic>
    </p:spTree>
    <p:extLst>
      <p:ext uri="{BB962C8B-B14F-4D97-AF65-F5344CB8AC3E}">
        <p14:creationId xmlns:p14="http://schemas.microsoft.com/office/powerpoint/2010/main" val="186482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a:t>
            </a:r>
            <a:r>
              <a:rPr lang="zh-TW" altLang="en-US" dirty="0" smtClean="0"/>
              <a:t>作二</a:t>
            </a:r>
            <a:r>
              <a:rPr lang="en-US" altLang="zh-TW" dirty="0" smtClean="0"/>
              <a:t>- </a:t>
            </a:r>
            <a:r>
              <a:rPr lang="en-US" altLang="zh-TW" dirty="0" err="1" smtClean="0"/>
              <a:t>TensorFlow</a:t>
            </a:r>
            <a:r>
              <a:rPr lang="zh-TW" altLang="en-US" dirty="0" smtClean="0"/>
              <a:t>圖像辨識</a:t>
            </a:r>
            <a:endParaRPr lang="zh-TW" altLang="en-US" dirty="0"/>
          </a:p>
        </p:txBody>
      </p:sp>
      <p:sp>
        <p:nvSpPr>
          <p:cNvPr id="3" name="內容版面配置區 2"/>
          <p:cNvSpPr>
            <a:spLocks noGrp="1"/>
          </p:cNvSpPr>
          <p:nvPr>
            <p:ph idx="1"/>
          </p:nvPr>
        </p:nvSpPr>
        <p:spPr/>
        <p:txBody>
          <a:bodyPr/>
          <a:lstStyle/>
          <a:p>
            <a:r>
              <a:rPr lang="zh-TW" altLang="en-US" dirty="0"/>
              <a:t>程式語言</a:t>
            </a:r>
            <a:r>
              <a:rPr lang="zh-TW" altLang="en-US" dirty="0" smtClean="0"/>
              <a:t>：</a:t>
            </a:r>
            <a:r>
              <a:rPr lang="en-US" altLang="zh-TW" dirty="0" smtClean="0"/>
              <a:t>C#</a:t>
            </a:r>
            <a:endParaRPr lang="en-US" altLang="zh-TW" dirty="0"/>
          </a:p>
          <a:p>
            <a:r>
              <a:rPr lang="zh-TW" altLang="en-US" dirty="0"/>
              <a:t>使用工具</a:t>
            </a:r>
            <a:r>
              <a:rPr lang="zh-TW" altLang="en-US" dirty="0" smtClean="0"/>
              <a:t>：</a:t>
            </a:r>
            <a:r>
              <a:rPr lang="en-US" altLang="zh-TW" dirty="0" smtClean="0"/>
              <a:t>Visual </a:t>
            </a:r>
            <a:r>
              <a:rPr lang="en-US" altLang="zh-TW" dirty="0"/>
              <a:t>Studio </a:t>
            </a:r>
            <a:r>
              <a:rPr lang="en-US" altLang="zh-TW" dirty="0" smtClean="0"/>
              <a:t>2017</a:t>
            </a:r>
            <a:endParaRPr lang="en-US" altLang="zh-TW" dirty="0"/>
          </a:p>
          <a:p>
            <a:r>
              <a:rPr lang="zh-TW" altLang="en-US" dirty="0"/>
              <a:t>系統環境：</a:t>
            </a:r>
            <a:r>
              <a:rPr lang="en-US" altLang="zh-TW" dirty="0" smtClean="0"/>
              <a:t>Windows7x64</a:t>
            </a:r>
          </a:p>
          <a:p>
            <a:r>
              <a:rPr lang="zh-TW" altLang="en-US" dirty="0" smtClean="0"/>
              <a:t>參考：</a:t>
            </a:r>
            <a:r>
              <a:rPr lang="en-US" altLang="zh-TW" dirty="0"/>
              <a:t> </a:t>
            </a:r>
            <a:r>
              <a:rPr lang="en-US" altLang="zh-TW" dirty="0">
                <a:hlinkClick r:id="rId3"/>
              </a:rPr>
              <a:t>https://</a:t>
            </a:r>
            <a:r>
              <a:rPr lang="en-US" altLang="zh-TW" dirty="0" smtClean="0">
                <a:hlinkClick r:id="rId3"/>
              </a:rPr>
              <a:t>github.com/migueldeicaza/TensorFlowSharp</a:t>
            </a:r>
            <a:endParaRPr lang="en-US" altLang="zh-TW" dirty="0"/>
          </a:p>
          <a:p>
            <a:r>
              <a:rPr lang="zh-TW" altLang="en-US" dirty="0"/>
              <a:t>資料集</a:t>
            </a:r>
            <a:r>
              <a:rPr lang="zh-TW" altLang="en-US" dirty="0" smtClean="0"/>
              <a:t>：</a:t>
            </a:r>
            <a:r>
              <a:rPr lang="en-US" altLang="zh-TW" dirty="0"/>
              <a:t> </a:t>
            </a:r>
            <a:r>
              <a:rPr lang="en-US" altLang="zh-TW" dirty="0">
                <a:hlinkClick r:id="rId4"/>
              </a:rPr>
              <a:t>http://www.ivsky.com/tupian/dongwutupian</a:t>
            </a:r>
            <a:r>
              <a:rPr lang="en-US" altLang="zh-TW" dirty="0" smtClean="0">
                <a:hlinkClick r:id="rId4"/>
              </a:rPr>
              <a:t>/</a:t>
            </a:r>
            <a:endParaRPr lang="en-US" altLang="zh-TW" dirty="0" smtClean="0"/>
          </a:p>
          <a:p>
            <a:r>
              <a:rPr lang="zh-TW" altLang="en-US" dirty="0" smtClean="0"/>
              <a:t>訓練資料：</a:t>
            </a:r>
            <a:r>
              <a:rPr lang="en-US" altLang="zh-TW" dirty="0">
                <a:hlinkClick r:id="rId5"/>
              </a:rPr>
              <a:t>https://</a:t>
            </a:r>
            <a:r>
              <a:rPr lang="en-US" altLang="zh-TW" dirty="0" smtClean="0">
                <a:hlinkClick r:id="rId5"/>
              </a:rPr>
              <a:t>storage.googleapis.com/download.tensorflow.org/models/inception5h.zip</a:t>
            </a: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675084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2070</TotalTime>
  <Words>257</Words>
  <Application>Microsoft Office PowerPoint</Application>
  <PresentationFormat>寬螢幕</PresentationFormat>
  <Paragraphs>63</Paragraphs>
  <Slides>22</Slides>
  <Notes>20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22</vt:i4>
      </vt:variant>
    </vt:vector>
  </HeadingPairs>
  <TitlesOfParts>
    <vt:vector size="29" baseType="lpstr">
      <vt:lpstr>微軟正黑體</vt:lpstr>
      <vt:lpstr>新細明體</vt:lpstr>
      <vt:lpstr>Arial</vt:lpstr>
      <vt:lpstr>Calibri</vt:lpstr>
      <vt:lpstr>Trebuchet MS</vt:lpstr>
      <vt:lpstr>Wingdings 3</vt:lpstr>
      <vt:lpstr>多面向</vt:lpstr>
      <vt:lpstr>TensorFlow圖像辨識</vt:lpstr>
      <vt:lpstr>實作一- TensorFlow數字辨識</vt:lpstr>
      <vt:lpstr>PowerPoint 簡報</vt:lpstr>
      <vt:lpstr>PowerPoint 簡報</vt:lpstr>
      <vt:lpstr>PowerPoint 簡報</vt:lpstr>
      <vt:lpstr>PowerPoint 簡報</vt:lpstr>
      <vt:lpstr>PowerPoint 簡報</vt:lpstr>
      <vt:lpstr>PowerPoint 簡報</vt:lpstr>
      <vt:lpstr>實作二- TensorFlow圖像辨識</vt:lpstr>
      <vt:lpstr>介紹TensorFlowSharp</vt:lpstr>
      <vt:lpstr>程式介面</vt:lpstr>
      <vt:lpstr>功能</vt:lpstr>
      <vt:lpstr>程式碼</vt:lpstr>
      <vt:lpstr>程式碼</vt:lpstr>
      <vt:lpstr>測試資料一</vt:lpstr>
      <vt:lpstr>測試資料二</vt:lpstr>
      <vt:lpstr>測試資料三</vt:lpstr>
      <vt:lpstr>PowerPoint 簡報</vt:lpstr>
      <vt:lpstr>抓資料程式</vt:lpstr>
      <vt:lpstr>實測影片</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TensorFlow數字辨識</dc:title>
  <dc:creator>admin</dc:creator>
  <cp:lastModifiedBy>Windows 使用者</cp:lastModifiedBy>
  <cp:revision>103</cp:revision>
  <dcterms:created xsi:type="dcterms:W3CDTF">2017-06-15T13:01:21Z</dcterms:created>
  <dcterms:modified xsi:type="dcterms:W3CDTF">2017-06-25T08:25:14Z</dcterms:modified>
</cp:coreProperties>
</file>